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5" r:id="rId4"/>
    <p:sldId id="257" r:id="rId5"/>
    <p:sldId id="286" r:id="rId6"/>
    <p:sldId id="258" r:id="rId7"/>
    <p:sldId id="261" r:id="rId8"/>
    <p:sldId id="262" r:id="rId9"/>
    <p:sldId id="263" r:id="rId10"/>
    <p:sldId id="264" r:id="rId11"/>
    <p:sldId id="275" r:id="rId12"/>
    <p:sldId id="276" r:id="rId13"/>
    <p:sldId id="277" r:id="rId14"/>
    <p:sldId id="282" r:id="rId15"/>
    <p:sldId id="266" r:id="rId16"/>
    <p:sldId id="267" r:id="rId17"/>
    <p:sldId id="268" r:id="rId18"/>
    <p:sldId id="269" r:id="rId19"/>
    <p:sldId id="270" r:id="rId20"/>
    <p:sldId id="278" r:id="rId21"/>
    <p:sldId id="281" r:id="rId22"/>
    <p:sldId id="280" r:id="rId23"/>
    <p:sldId id="285" r:id="rId24"/>
    <p:sldId id="271" r:id="rId25"/>
    <p:sldId id="291" r:id="rId26"/>
    <p:sldId id="283" r:id="rId27"/>
    <p:sldId id="279" r:id="rId28"/>
    <p:sldId id="273" r:id="rId29"/>
    <p:sldId id="296" r:id="rId30"/>
    <p:sldId id="288" r:id="rId31"/>
    <p:sldId id="274" r:id="rId32"/>
    <p:sldId id="297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68" autoAdjust="0"/>
    <p:restoredTop sz="94660" autoAdjust="0"/>
  </p:normalViewPr>
  <p:slideViewPr>
    <p:cSldViewPr snapToGrid="0">
      <p:cViewPr>
        <p:scale>
          <a:sx n="50" d="100"/>
          <a:sy n="50" d="100"/>
        </p:scale>
        <p:origin x="1536" y="8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886E-639A-4182-9789-920161EF1B10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8DB2A-3907-4B09-B653-4021E304CE06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2552201"/>
      </p:ext>
    </p:extLst>
  </p:cSld>
  <p:clrMapOvr>
    <a:masterClrMapping/>
  </p:clrMapOvr>
  <p:transition spd="slow" advClick="0" advTm="4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B187C-C661-478E-A898-F273D6F215E3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2B67-1E87-4AB5-A552-A9EDA682E5E2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9867736"/>
      </p:ext>
    </p:extLst>
  </p:cSld>
  <p:clrMapOvr>
    <a:masterClrMapping/>
  </p:clrMapOvr>
  <p:transition spd="slow" advClick="0" advTm="4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55D50-7848-46AA-9821-9B9A7DF6D4C7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261D-DC0C-4A35-A7D9-29737871E462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6627714"/>
      </p:ext>
    </p:extLst>
  </p:cSld>
  <p:clrMapOvr>
    <a:masterClrMapping/>
  </p:clrMapOvr>
  <p:transition spd="slow" advClick="0" advTm="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DFFA5-BEC1-4B57-A235-0065904C688C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7113A-71B4-4080-B294-3C9418E47A71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1563022"/>
      </p:ext>
    </p:extLst>
  </p:cSld>
  <p:clrMapOvr>
    <a:masterClrMapping/>
  </p:clrMapOvr>
  <p:transition spd="slow" advClick="0" advTm="4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AEACB-5C2B-494B-BFD5-5BF18BA9DE61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6730-2FDE-4EFF-ACD7-8C6781DF45B1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1884265"/>
      </p:ext>
    </p:extLst>
  </p:cSld>
  <p:clrMapOvr>
    <a:masterClrMapping/>
  </p:clrMapOvr>
  <p:transition spd="slow" advClick="0" advTm="4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77CD4-D3D5-43EA-9CA5-F53BA25445A8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48201-F594-4F37-9460-B1B46BED4B7A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1527754"/>
      </p:ext>
    </p:extLst>
  </p:cSld>
  <p:clrMapOvr>
    <a:masterClrMapping/>
  </p:clrMapOvr>
  <p:transition spd="slow" advClick="0" advTm="4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10985-2D61-4934-87F3-63D0D17C06FF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DA1BC-C585-427A-895F-71074C201916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361512"/>
      </p:ext>
    </p:extLst>
  </p:cSld>
  <p:clrMapOvr>
    <a:masterClrMapping/>
  </p:clrMapOvr>
  <p:transition spd="slow" advClick="0" advTm="4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068CF-F763-4468-990B-B1427894FE1A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5E052-216F-4536-A42D-93635478E15B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01843229"/>
      </p:ext>
    </p:extLst>
  </p:cSld>
  <p:clrMapOvr>
    <a:masterClrMapping/>
  </p:clrMapOvr>
  <p:transition spd="slow" advClick="0" advTm="4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F8482-4581-454A-96DB-089D289A5D68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3A072-CA0B-4C38-BCF9-31D9737051E6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4829268"/>
      </p:ext>
    </p:extLst>
  </p:cSld>
  <p:clrMapOvr>
    <a:masterClrMapping/>
  </p:clrMapOvr>
  <p:transition spd="slow" advClick="0" advTm="4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F6E47-CB28-407B-8AB4-85C75CCE5650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FF217-3DED-4CAA-8080-24098F1195D9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5568299"/>
      </p:ext>
    </p:extLst>
  </p:cSld>
  <p:clrMapOvr>
    <a:masterClrMapping/>
  </p:clrMapOvr>
  <p:transition spd="slow" advClick="0" advTm="4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7AE7D-659B-49F1-88FD-C87E621EE939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7A02-2BCF-40E6-A3D3-10BB466E2D14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1402245"/>
      </p:ext>
    </p:extLst>
  </p:cSld>
  <p:clrMapOvr>
    <a:masterClrMapping/>
  </p:clrMapOvr>
  <p:transition spd="slow" advClick="0" advTm="4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C2540D-E339-4EBF-86E8-19335BF73202}" type="datetimeFigureOut">
              <a:rPr lang="en-IN"/>
              <a:pPr>
                <a:defRPr/>
              </a:pPr>
              <a:t>29-02-2020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ACB10A-5FB2-4BD0-AB1E-81E799177091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wipe dir="r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1.xml"/><Relationship Id="rId5" Type="http://schemas.openxmlformats.org/officeDocument/2006/relationships/audio" Target="file:///F:\cmp%20anthem\CMPANTHMEDITFNL.mp3" TargetMode="External"/><Relationship Id="rId10" Type="http://schemas.openxmlformats.org/officeDocument/2006/relationships/image" Target="../media/image5.jpeg"/><Relationship Id="rId4" Type="http://schemas.openxmlformats.org/officeDocument/2006/relationships/audio" Target="../media/media2.wm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13.wdp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microsoft.com/office/2007/relationships/hdphoto" Target="../media/hdphoto15.wdp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MPANTHMEDITFN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7733" y="6270625"/>
            <a:ext cx="487363" cy="4873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CMPANTHMEDITFNL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8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9" name="CMPANTHMEDITFNL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9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10" name="Picture 9" descr="IMG_7780.JPG"/>
          <p:cNvPicPr>
            <a:picLocks noChangeAspect="1"/>
          </p:cNvPicPr>
          <p:nvPr/>
        </p:nvPicPr>
        <p:blipFill rotWithShape="1">
          <a:blip r:embed="rId10" cstate="print"/>
          <a:srcRect b="67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602745" y="3993180"/>
            <a:ext cx="53538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N" sz="5400" b="1" dirty="0">
                <a:solidFill>
                  <a:srgbClr val="FF0000"/>
                </a:solidFill>
                <a:latin typeface="Trebuchet MS" panose="020B0603020202020204" pitchFamily="34" charset="0"/>
              </a:rPr>
              <a:t>CMPHMC ANTHEM</a:t>
            </a:r>
          </a:p>
        </p:txBody>
      </p: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92622" y="3028800"/>
            <a:ext cx="46993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5400" spc="71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Condensed" panose="02060603050405020104" pitchFamily="18" charset="0"/>
              </a:rPr>
              <a:t>CMPHMC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4462" r="23717" b="33854"/>
          <a:stretch/>
        </p:blipFill>
        <p:spPr>
          <a:xfrm>
            <a:off x="382137" y="177424"/>
            <a:ext cx="7110485" cy="649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517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CRUSADERS</a:t>
            </a:r>
            <a:endParaRPr lang="en-US" sz="2400" spc="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845"/>
            <a:ext cx="12192000" cy="603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378"/>
          <a:stretch/>
        </p:blipFill>
        <p:spPr>
          <a:xfrm>
            <a:off x="0" y="777460"/>
            <a:ext cx="10720953" cy="608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140548" y="0"/>
            <a:ext cx="3585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4800" b="1" spc="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Condensed" panose="02060603050405020104" pitchFamily="18" charset="0"/>
              </a:rPr>
              <a:t>CMPHMC</a:t>
            </a:r>
          </a:p>
        </p:txBody>
      </p:sp>
    </p:spTree>
  </p:cSld>
  <p:clrMapOvr>
    <a:masterClrMapping/>
  </p:clrMapOvr>
  <p:transition spd="slow" advClick="0" advTm="4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56016" y="273377"/>
            <a:ext cx="5409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itchFamily="18" charset="0"/>
              </a:rPr>
              <a:t>HOMEOPATHS</a:t>
            </a:r>
            <a:endParaRPr lang="en-US" sz="44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b="18608"/>
          <a:stretch/>
        </p:blipFill>
        <p:spPr>
          <a:xfrm>
            <a:off x="-4554" y="1314172"/>
            <a:ext cx="9585278" cy="555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62" y="3318994"/>
            <a:ext cx="5982729" cy="351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15632"/>
          <a:stretch/>
        </p:blipFill>
        <p:spPr>
          <a:xfrm>
            <a:off x="0" y="0"/>
            <a:ext cx="6118814" cy="322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5580"/>
          <a:stretch/>
        </p:blipFill>
        <p:spPr>
          <a:xfrm>
            <a:off x="6169262" y="0"/>
            <a:ext cx="6022738" cy="322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994"/>
            <a:ext cx="6118814" cy="3518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9681106"/>
      </p:ext>
    </p:extLst>
  </p:cSld>
  <p:clrMapOvr>
    <a:masterClrMapping/>
  </p:clrMapOvr>
  <p:transition spd="slow" advClick="0" advTm="35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5600697" y="317084"/>
            <a:ext cx="62407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This is C.M.P.H.M.C.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Crusade</a:t>
            </a:r>
          </a:p>
        </p:txBody>
      </p:sp>
      <p:pic>
        <p:nvPicPr>
          <p:cNvPr id="5" name="Picture 4" descr="IMG_7208.JPG"/>
          <p:cNvPicPr>
            <a:picLocks noChangeAspect="1"/>
          </p:cNvPicPr>
          <p:nvPr/>
        </p:nvPicPr>
        <p:blipFill rotWithShape="1">
          <a:blip r:embed="rId2" cstate="print"/>
          <a:srcRect l="7063"/>
          <a:stretch/>
        </p:blipFill>
        <p:spPr>
          <a:xfrm>
            <a:off x="196073" y="240401"/>
            <a:ext cx="5541784" cy="394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3" t="3585" r="24395" b="22253"/>
          <a:stretch/>
        </p:blipFill>
        <p:spPr>
          <a:xfrm>
            <a:off x="6005243" y="2256076"/>
            <a:ext cx="5732060" cy="44332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Click="0" advTm="55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r="19900" b="5648"/>
          <a:stretch/>
        </p:blipFill>
        <p:spPr bwMode="auto">
          <a:xfrm>
            <a:off x="5085291" y="3481899"/>
            <a:ext cx="4773765" cy="3432373"/>
          </a:xfrm>
          <a:prstGeom prst="rect">
            <a:avLst/>
          </a:prstGeom>
          <a:noFill/>
          <a:ln>
            <a:noFill/>
          </a:ln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9390974" y="3844354"/>
            <a:ext cx="255718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 An all out war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For global health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24875" r="11796"/>
          <a:stretch/>
        </p:blipFill>
        <p:spPr>
          <a:xfrm>
            <a:off x="6473483" y="0"/>
            <a:ext cx="5383237" cy="3643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/>
          <a:stretch/>
        </p:blipFill>
        <p:spPr>
          <a:xfrm>
            <a:off x="-76200" y="3643526"/>
            <a:ext cx="5399820" cy="321447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751"/>
          <a:stretch/>
        </p:blipFill>
        <p:spPr>
          <a:xfrm>
            <a:off x="-106680" y="0"/>
            <a:ext cx="6808763" cy="364395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ransition spd="slow" advClick="0" advTm="4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4977393"/>
            <a:ext cx="121919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It is for us to make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  A sincere pledge</a:t>
            </a:r>
            <a:endParaRPr lang="en-US" sz="4000" b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" t="38485" r="12919" b="19750"/>
          <a:stretch/>
        </p:blipFill>
        <p:spPr>
          <a:xfrm>
            <a:off x="0" y="0"/>
            <a:ext cx="12256850" cy="491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7"/>
          <a:stretch/>
        </p:blipFill>
        <p:spPr>
          <a:xfrm>
            <a:off x="0" y="0"/>
            <a:ext cx="12202428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488503" y="504967"/>
            <a:ext cx="61195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Just Get on board 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A new form of birth</a:t>
            </a:r>
          </a:p>
        </p:txBody>
      </p:sp>
    </p:spTree>
  </p:cSld>
  <p:clrMapOvr>
    <a:masterClrMapping/>
  </p:clrMapOvr>
  <p:transition spd="slow" advClick="0" advTm="4000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99744"/>
            <a:ext cx="4936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5400" b="1" spc="3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Condensed" panose="02060603050405020104" pitchFamily="18" charset="0"/>
              </a:rPr>
              <a:t>CMPHMC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68" y="3426346"/>
            <a:ext cx="7267032" cy="343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12" y="0"/>
            <a:ext cx="6746543" cy="360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b="14229"/>
          <a:stretch/>
        </p:blipFill>
        <p:spPr>
          <a:xfrm>
            <a:off x="-1" y="764276"/>
            <a:ext cx="4936617" cy="437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1530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spc="3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rrington" pitchFamily="82" charset="0"/>
              </a:rPr>
              <a:t>Homeopathy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59" y="196421"/>
            <a:ext cx="7791213" cy="583588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93799873"/>
      </p:ext>
    </p:extLst>
  </p:cSld>
  <p:clrMapOvr>
    <a:masterClrMapping/>
  </p:clrMapOvr>
  <p:transition spd="slow" advClick="0" advTm="4000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7117712" y="3332641"/>
            <a:ext cx="44189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4400" b="1" spc="600" dirty="0">
                <a:solidFill>
                  <a:srgbClr val="002060"/>
                </a:solidFill>
                <a:latin typeface="Rockwell Condensed" panose="02060603050405020104" pitchFamily="18" charset="0"/>
              </a:rPr>
              <a:t>CRUSADERS</a:t>
            </a:r>
            <a:endParaRPr lang="en-IN" sz="4400" spc="6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7" y="0"/>
            <a:ext cx="6171405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Click="0" advTm="4000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75" r="4178" b="21642"/>
          <a:stretch/>
        </p:blipFill>
        <p:spPr>
          <a:xfrm>
            <a:off x="0" y="0"/>
            <a:ext cx="5936766" cy="327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89" y="0"/>
            <a:ext cx="6558311" cy="327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" y="3683138"/>
            <a:ext cx="6068136" cy="325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4" b="5359"/>
          <a:stretch/>
        </p:blipFill>
        <p:spPr>
          <a:xfrm>
            <a:off x="5827595" y="3683138"/>
            <a:ext cx="6364406" cy="317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2968462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5400" b="1" spc="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Condensed" panose="02060603050405020104" pitchFamily="18" charset="0"/>
              </a:rPr>
              <a:t>CMPHMC</a:t>
            </a:r>
          </a:p>
        </p:txBody>
      </p:sp>
    </p:spTree>
    <p:extLst>
      <p:ext uri="{BB962C8B-B14F-4D97-AF65-F5344CB8AC3E}">
        <p14:creationId xmlns:p14="http://schemas.microsoft.com/office/powerpoint/2010/main" val="322849900"/>
      </p:ext>
    </p:extLst>
  </p:cSld>
  <p:clrMapOvr>
    <a:masterClrMapping/>
  </p:clrMapOvr>
  <p:transition spd="slow" advClick="0" advTm="4000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353644"/>
            <a:ext cx="121666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 Condensed" panose="02060603050405020104" pitchFamily="18" charset="0"/>
              </a:rPr>
              <a:t>Homeopaths</a:t>
            </a:r>
          </a:p>
          <a:p>
            <a:pPr algn="ctr">
              <a:defRPr/>
            </a:pP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 Condensed" panose="020606030504050201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15" y="-91440"/>
            <a:ext cx="4999772" cy="367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7"/>
          <a:stretch/>
        </p:blipFill>
        <p:spPr>
          <a:xfrm>
            <a:off x="9567081" y="0"/>
            <a:ext cx="2599529" cy="415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93" y="4189863"/>
            <a:ext cx="4361118" cy="266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12" y="4137793"/>
            <a:ext cx="2188569" cy="274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961564" cy="367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693"/>
            <a:ext cx="4143370" cy="305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5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5585" r="7008"/>
          <a:stretch/>
        </p:blipFill>
        <p:spPr>
          <a:xfrm>
            <a:off x="0" y="0"/>
            <a:ext cx="7810500" cy="407637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12848" r="16601" b="17184"/>
          <a:stretch/>
        </p:blipFill>
        <p:spPr>
          <a:xfrm>
            <a:off x="5657850" y="0"/>
            <a:ext cx="6648450" cy="38387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20738" r="3031" b="9659"/>
          <a:stretch/>
        </p:blipFill>
        <p:spPr>
          <a:xfrm>
            <a:off x="5162550" y="3382161"/>
            <a:ext cx="7239000" cy="36568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 r="32766" b="4055"/>
          <a:stretch/>
        </p:blipFill>
        <p:spPr>
          <a:xfrm>
            <a:off x="0" y="3524250"/>
            <a:ext cx="6762750" cy="33055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5144402"/>
      </p:ext>
    </p:extLst>
  </p:cSld>
  <p:clrMapOvr>
    <a:masterClrMapping/>
  </p:clrMapOvr>
  <p:transition spd="slow" advClick="0" advTm="15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8128403" y="2129828"/>
            <a:ext cx="245632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Our Growth,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The nation and the whole world</a:t>
            </a:r>
          </a:p>
        </p:txBody>
      </p:sp>
      <p:pic>
        <p:nvPicPr>
          <p:cNvPr id="4" name="Picture 3" descr="download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878" y="959005"/>
            <a:ext cx="5071947" cy="5071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500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. GEOTAG\TimePhoto_20191224_1117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9" b="17827"/>
          <a:stretch/>
        </p:blipFill>
        <p:spPr bwMode="auto">
          <a:xfrm>
            <a:off x="2617808" y="0"/>
            <a:ext cx="9574192" cy="44196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35296" y="4660615"/>
            <a:ext cx="70452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Research and honor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of the healing faith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8"/>
          <a:stretch/>
        </p:blipFill>
        <p:spPr>
          <a:xfrm>
            <a:off x="-223295" y="2743200"/>
            <a:ext cx="5370071" cy="42862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17536554"/>
      </p:ext>
    </p:extLst>
  </p:cSld>
  <p:clrMapOvr>
    <a:masterClrMapping/>
  </p:clrMapOvr>
  <p:transition spd="slow" advClick="0" advTm="4000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7546" y="-62508"/>
            <a:ext cx="11864454" cy="630555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4" t="8756" r="6666" b="26170"/>
            <a:stretch/>
          </p:blipFill>
          <p:spPr>
            <a:xfrm>
              <a:off x="6959519" y="81887"/>
              <a:ext cx="4904935" cy="384866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6" y="2804160"/>
              <a:ext cx="6019801" cy="4053840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68" t="21691" b="24975"/>
            <a:stretch/>
          </p:blipFill>
          <p:spPr>
            <a:xfrm>
              <a:off x="6382603" y="3200400"/>
              <a:ext cx="5809397" cy="3657600"/>
            </a:xfrm>
            <a:prstGeom prst="rect">
              <a:avLst/>
            </a:prstGeom>
            <a:ln>
              <a:noFill/>
            </a:ln>
            <a:effectLst>
              <a:softEdge rad="63500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62"/>
            <a:stretch/>
          </p:blipFill>
          <p:spPr>
            <a:xfrm>
              <a:off x="0" y="0"/>
              <a:ext cx="6023212" cy="3029803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0" y="5983069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It is the main focus of C.M.P</a:t>
            </a:r>
          </a:p>
        </p:txBody>
      </p:sp>
    </p:spTree>
    <p:extLst>
      <p:ext uri="{BB962C8B-B14F-4D97-AF65-F5344CB8AC3E}">
        <p14:creationId xmlns:p14="http://schemas.microsoft.com/office/powerpoint/2010/main" val="156054879"/>
      </p:ext>
    </p:extLst>
  </p:cSld>
  <p:clrMapOvr>
    <a:masterClrMapping/>
  </p:clrMapOvr>
  <p:transition spd="slow" advClick="0" advTm="4000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2036" y="886850"/>
            <a:ext cx="6904558" cy="51784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54" y="0"/>
            <a:ext cx="5296537" cy="3855456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842166"/>
            <a:ext cx="3291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Oh Physician! 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Of healing clan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37739" r="8310" b="-4084"/>
          <a:stretch/>
        </p:blipFill>
        <p:spPr bwMode="auto">
          <a:xfrm>
            <a:off x="2648268" y="3601329"/>
            <a:ext cx="5117252" cy="349744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000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5603" y="2960784"/>
            <a:ext cx="3904137" cy="377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5766" y="3155192"/>
            <a:ext cx="4278574" cy="31270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8" b="12148"/>
          <a:stretch/>
        </p:blipFill>
        <p:spPr>
          <a:xfrm rot="5400000">
            <a:off x="8870651" y="3536650"/>
            <a:ext cx="3775690" cy="28670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t="24017" r="23038" b="8819"/>
          <a:stretch/>
        </p:blipFill>
        <p:spPr>
          <a:xfrm>
            <a:off x="0" y="0"/>
            <a:ext cx="3821084" cy="268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8" t="18724" r="8655" b="22253"/>
          <a:stretch/>
        </p:blipFill>
        <p:spPr>
          <a:xfrm>
            <a:off x="3821084" y="0"/>
            <a:ext cx="4839374" cy="296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6" t="18724" r="28601" b="13704"/>
          <a:stretch/>
        </p:blipFill>
        <p:spPr>
          <a:xfrm>
            <a:off x="8684070" y="12773"/>
            <a:ext cx="3401484" cy="339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744582" y="3320176"/>
            <a:ext cx="286700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Let’s come together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to be the stars of C.M.P</a:t>
            </a:r>
            <a:endParaRPr lang="en-IN" sz="400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</p:spTree>
  </p:cSld>
  <p:clrMapOvr>
    <a:masterClrMapping/>
  </p:clrMapOvr>
  <p:transition spd="slow" advClick="0" advTm="5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8960" y="4894401"/>
            <a:ext cx="328872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C.M.P.H.M.C.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CRUSADERS</a:t>
            </a:r>
          </a:p>
          <a:p>
            <a:endParaRPr lang="en-US" sz="3200" b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 descr="IMG_7801ws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14030" b="53234"/>
          <a:stretch/>
        </p:blipFill>
        <p:spPr>
          <a:xfrm>
            <a:off x="64456" y="88154"/>
            <a:ext cx="12127544" cy="494787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09749465"/>
      </p:ext>
    </p:extLst>
  </p:cSld>
  <p:clrMapOvr>
    <a:masterClrMapping/>
  </p:clrMapOvr>
  <p:transition spd="slow" advClick="0" advTm="4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6" y="1105469"/>
            <a:ext cx="11960899" cy="465388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45440335"/>
      </p:ext>
    </p:extLst>
  </p:cSld>
  <p:clrMapOvr>
    <a:masterClrMapping/>
  </p:clrMapOvr>
  <p:transition spd="slow" advClick="0" advTm="4000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0001" y="2425613"/>
            <a:ext cx="30369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C.M.P.H.M.C.</a:t>
            </a:r>
          </a:p>
          <a:p>
            <a:pPr algn="ctr"/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CRUSADERS</a:t>
            </a:r>
          </a:p>
          <a:p>
            <a:endParaRPr lang="en-US" sz="3200" b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8" y="571500"/>
            <a:ext cx="7620000" cy="571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5750619"/>
      </p:ext>
    </p:extLst>
  </p:cSld>
  <p:clrMapOvr>
    <a:masterClrMapping/>
  </p:clrMapOvr>
  <p:transition spd="slow" advClick="0" advTm="4000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88" y="738648"/>
            <a:ext cx="4714315" cy="62857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4545449" y="76200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C.M.P.H.M.C   </a:t>
            </a:r>
          </a:p>
        </p:txBody>
      </p:sp>
    </p:spTree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4781048" y="3583373"/>
            <a:ext cx="32198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3200" b="1" dirty="0">
              <a:solidFill>
                <a:srgbClr val="002060"/>
              </a:solidFill>
              <a:latin typeface="Rockwell Condensed" panose="020606030504050201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HOMEOPATHS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47" y="953395"/>
            <a:ext cx="4102765" cy="26299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53934599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57413" y="2074863"/>
            <a:ext cx="65738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Vision + Mission = Cure</a:t>
            </a:r>
          </a:p>
        </p:txBody>
      </p:sp>
      <p:sp>
        <p:nvSpPr>
          <p:cNvPr id="2" name="Oval 1"/>
          <p:cNvSpPr/>
          <p:nvPr/>
        </p:nvSpPr>
        <p:spPr>
          <a:xfrm>
            <a:off x="4086225" y="879475"/>
            <a:ext cx="971550" cy="1069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6" name="Oval 5"/>
          <p:cNvSpPr/>
          <p:nvPr/>
        </p:nvSpPr>
        <p:spPr>
          <a:xfrm>
            <a:off x="5443538" y="879475"/>
            <a:ext cx="973137" cy="1069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12" name="Freeform 11"/>
          <p:cNvSpPr/>
          <p:nvPr/>
        </p:nvSpPr>
        <p:spPr>
          <a:xfrm>
            <a:off x="4105275" y="277813"/>
            <a:ext cx="1798638" cy="1017587"/>
          </a:xfrm>
          <a:custGeom>
            <a:avLst/>
            <a:gdLst>
              <a:gd name="connsiteX0" fmla="*/ 0 w 2011142"/>
              <a:gd name="connsiteY0" fmla="*/ 1210893 h 1210893"/>
              <a:gd name="connsiteX1" fmla="*/ 1770434 w 2011142"/>
              <a:gd name="connsiteY1" fmla="*/ 24118 h 1210893"/>
              <a:gd name="connsiteX2" fmla="*/ 1994170 w 2011142"/>
              <a:gd name="connsiteY2" fmla="*/ 384041 h 1210893"/>
              <a:gd name="connsiteX3" fmla="*/ 1994170 w 2011142"/>
              <a:gd name="connsiteY3" fmla="*/ 384041 h 1210893"/>
              <a:gd name="connsiteX4" fmla="*/ 1614792 w 2011142"/>
              <a:gd name="connsiteY4" fmla="*/ 734237 h 1210893"/>
              <a:gd name="connsiteX5" fmla="*/ 1585609 w 2011142"/>
              <a:gd name="connsiteY5" fmla="*/ 763420 h 1210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1142" h="1210893">
                <a:moveTo>
                  <a:pt x="0" y="1210893"/>
                </a:moveTo>
                <a:cubicBezTo>
                  <a:pt x="719036" y="686410"/>
                  <a:pt x="1438072" y="161927"/>
                  <a:pt x="1770434" y="24118"/>
                </a:cubicBezTo>
                <a:cubicBezTo>
                  <a:pt x="2102796" y="-113691"/>
                  <a:pt x="1994170" y="384041"/>
                  <a:pt x="1994170" y="384041"/>
                </a:cubicBezTo>
                <a:lnTo>
                  <a:pt x="1994170" y="384041"/>
                </a:lnTo>
                <a:lnTo>
                  <a:pt x="1614792" y="734237"/>
                </a:lnTo>
                <a:cubicBezTo>
                  <a:pt x="1546699" y="797467"/>
                  <a:pt x="1566154" y="780443"/>
                  <a:pt x="1585609" y="76342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14" name="Freeform 13"/>
          <p:cNvSpPr/>
          <p:nvPr/>
        </p:nvSpPr>
        <p:spPr>
          <a:xfrm>
            <a:off x="6375400" y="452438"/>
            <a:ext cx="1381125" cy="842962"/>
          </a:xfrm>
          <a:custGeom>
            <a:avLst/>
            <a:gdLst>
              <a:gd name="connsiteX0" fmla="*/ 0 w 2011142"/>
              <a:gd name="connsiteY0" fmla="*/ 1210893 h 1210893"/>
              <a:gd name="connsiteX1" fmla="*/ 1770434 w 2011142"/>
              <a:gd name="connsiteY1" fmla="*/ 24118 h 1210893"/>
              <a:gd name="connsiteX2" fmla="*/ 1994170 w 2011142"/>
              <a:gd name="connsiteY2" fmla="*/ 384041 h 1210893"/>
              <a:gd name="connsiteX3" fmla="*/ 1994170 w 2011142"/>
              <a:gd name="connsiteY3" fmla="*/ 384041 h 1210893"/>
              <a:gd name="connsiteX4" fmla="*/ 1614792 w 2011142"/>
              <a:gd name="connsiteY4" fmla="*/ 734237 h 1210893"/>
              <a:gd name="connsiteX5" fmla="*/ 1585609 w 2011142"/>
              <a:gd name="connsiteY5" fmla="*/ 763420 h 1210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1142" h="1210893">
                <a:moveTo>
                  <a:pt x="0" y="1210893"/>
                </a:moveTo>
                <a:cubicBezTo>
                  <a:pt x="719036" y="686410"/>
                  <a:pt x="1438072" y="161927"/>
                  <a:pt x="1770434" y="24118"/>
                </a:cubicBezTo>
                <a:cubicBezTo>
                  <a:pt x="2102796" y="-113691"/>
                  <a:pt x="1994170" y="384041"/>
                  <a:pt x="1994170" y="384041"/>
                </a:cubicBezTo>
                <a:lnTo>
                  <a:pt x="1994170" y="384041"/>
                </a:lnTo>
                <a:lnTo>
                  <a:pt x="1614792" y="734237"/>
                </a:lnTo>
                <a:cubicBezTo>
                  <a:pt x="1546699" y="797467"/>
                  <a:pt x="1566154" y="780443"/>
                  <a:pt x="1585609" y="76342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057775" y="1504950"/>
            <a:ext cx="385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57775" y="1381125"/>
            <a:ext cx="385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4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3286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0582" t="7354" b="17878"/>
          <a:stretch/>
        </p:blipFill>
        <p:spPr>
          <a:xfrm>
            <a:off x="184593" y="627017"/>
            <a:ext cx="6790974" cy="526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5" name="Picture 4" descr="Garden_000006.92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9323" y="627017"/>
            <a:ext cx="5904003" cy="547333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870650381"/>
      </p:ext>
    </p:extLst>
  </p:cSld>
  <p:clrMapOvr>
    <a:masterClrMapping/>
  </p:clrMapOvr>
  <p:transition spd="slow" advClick="0" advTm="4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-1" y="4618203"/>
            <a:ext cx="55682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Green path of Earth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3" y="3006969"/>
            <a:ext cx="6846276" cy="38510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457996" cy="419512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3A2BA-E846-426C-B4EA-84105B562A3D}"/>
              </a:ext>
            </a:extLst>
          </p:cNvPr>
          <p:cNvSpPr txBox="1"/>
          <p:nvPr/>
        </p:nvSpPr>
        <p:spPr>
          <a:xfrm>
            <a:off x="7833360" y="1112520"/>
            <a:ext cx="3474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If you come by this</a:t>
            </a:r>
            <a:endParaRPr lang="en-IN" sz="4400" dirty="0"/>
          </a:p>
        </p:txBody>
      </p:sp>
    </p:spTree>
  </p:cSld>
  <p:clrMapOvr>
    <a:masterClrMapping/>
  </p:clrMapOvr>
  <p:transition spd="slow" advClick="0" advTm="4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9" r="3874" b="19204"/>
          <a:stretch/>
        </p:blipFill>
        <p:spPr>
          <a:xfrm>
            <a:off x="2" y="1"/>
            <a:ext cx="12191998" cy="68716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66575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spc="300" dirty="0">
                <a:solidFill>
                  <a:srgbClr val="002060"/>
                </a:solidFill>
                <a:latin typeface="Rockwell Condensed" panose="02060603050405020104" pitchFamily="18" charset="0"/>
                <a:ea typeface="Tahoma" panose="020B0604030504040204" pitchFamily="34" charset="0"/>
                <a:cs typeface="Cordia New" panose="020B0304020202020204" pitchFamily="34" charset="-34"/>
              </a:rPr>
              <a:t>Walk in to welcome a new form of Birth</a:t>
            </a:r>
            <a:endParaRPr lang="en-US" b="1" spc="300" dirty="0">
              <a:solidFill>
                <a:srgbClr val="002060"/>
              </a:solidFill>
              <a:latin typeface="Rockwell Condensed" panose="02060603050405020104" pitchFamily="18" charset="0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</p:spTree>
  </p:cSld>
  <p:clrMapOvr>
    <a:masterClrMapping/>
  </p:clrMapOvr>
  <p:transition spd="slow" advClick="0" advTm="3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94" y="71718"/>
            <a:ext cx="9612948" cy="63341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0" y="6055322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Rockwell Condensed" panose="02060603050405020104" pitchFamily="18" charset="0"/>
              </a:rPr>
              <a:t>There is a Vision of Mission waiting for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r="871" b="1311"/>
          <a:stretch/>
        </p:blipFill>
        <p:spPr>
          <a:xfrm>
            <a:off x="6889110" y="548640"/>
            <a:ext cx="2348127" cy="26427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softEdge rad="63500"/>
          </a:effectLst>
        </p:spPr>
      </p:pic>
    </p:spTree>
  </p:cSld>
  <p:clrMapOvr>
    <a:masterClrMapping/>
  </p:clrMapOvr>
  <p:transition spd="slow" advClick="0" advTm="4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"/>
          <p:cNvSpPr>
            <a:spLocks noChangeArrowheads="1"/>
          </p:cNvSpPr>
          <p:nvPr/>
        </p:nvSpPr>
        <p:spPr bwMode="auto">
          <a:xfrm>
            <a:off x="1036320" y="5878950"/>
            <a:ext cx="10880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000" b="1" spc="-150" dirty="0">
                <a:solidFill>
                  <a:srgbClr val="002060"/>
                </a:solidFill>
                <a:latin typeface="Rockwell Condensed" panose="02060603050405020104" pitchFamily="18" charset="0"/>
              </a:rPr>
              <a:t>Just get on the board to a new form of birth</a:t>
            </a:r>
            <a:endParaRPr lang="en-IN" sz="4000" b="1" spc="-150" dirty="0">
              <a:solidFill>
                <a:srgbClr val="002060"/>
              </a:solidFill>
              <a:latin typeface="Rockwell Condensed" panose="02060603050405020104" pitchFamily="18" charset="0"/>
            </a:endParaRPr>
          </a:p>
        </p:txBody>
      </p:sp>
    </p:spTree>
  </p:cSld>
  <p:clrMapOvr>
    <a:masterClrMapping/>
  </p:clrMapOvr>
  <p:transition spd="slow" advClick="0" advTm="4000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182</Words>
  <Application>Microsoft Office PowerPoint</Application>
  <PresentationFormat>Widescreen</PresentationFormat>
  <Paragraphs>40</Paragraphs>
  <Slides>32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Harrington</vt:lpstr>
      <vt:lpstr>Rockwell Condensed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nikunj shah</dc:creator>
  <cp:lastModifiedBy>Yarish Sadri</cp:lastModifiedBy>
  <cp:revision>154</cp:revision>
  <dcterms:created xsi:type="dcterms:W3CDTF">2014-12-05T08:35:46Z</dcterms:created>
  <dcterms:modified xsi:type="dcterms:W3CDTF">2020-02-29T07:01:57Z</dcterms:modified>
</cp:coreProperties>
</file>